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webextensions/taskpanes.xml" ContentType="application/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4.png" ContentType="image/png"/>
  <Override PartName="/ppt/media/image1.png" ContentType="image/png"/>
  <Override PartName="/ppt/media/image3.jpeg" ContentType="image/jpeg"/>
  <Override PartName="/ppt/media/image15.png" ContentType="image/png"/>
  <Override PartName="/ppt/media/image2.jpeg" ContentType="image/jpe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13.png" ContentType="image/png"/>
  <Override PartName="/ppt/media/image12.jpeg" ContentType="image/jpeg"/>
  <Override PartName="/ppt/media/image7.png" ContentType="image/png"/>
  <Override PartName="/ppt/media/image8.png" ContentType="image/png"/>
  <Override PartName="/ppt/presProps.xml" ContentType="application/vnd.openxmlformats-officedocument.presentationml.presPro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microsoft.com/office/2011/relationships/webextensiontaskpanes" Target="ppt/webextensions/taskpanes.xml"/><Relationship Id="rId5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477335A-EBCE-4FE9-989D-19AF14F3DFC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9ECA769-92C0-4760-9B49-19E12E1792F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6893486-FA71-43B9-902F-7DBBB3953B3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1C31405-68FA-4151-B23D-DB46E575734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7EC5137-59EA-492D-BB88-1B83BFEA49B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2EB5151-E37E-4FEA-86D4-963F84BF153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0AF9EA8-2441-45FA-9EE2-57BF0BD8C86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4B2FB9-107E-4014-BD43-A5F56ADF727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28BFD9D-B365-4934-A808-0DA99D276A4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5E6F98B-DDAC-4C52-90B3-09223B81172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E11C9DE-8703-48ED-9086-228E9BBD1CD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EB716AF-422F-4DE9-9F61-0AF9F5C2D0E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s-MX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s-MX" sz="1200" spc="-1" strike="noStrike">
                <a:solidFill>
                  <a:srgbClr val="8b8b8b"/>
                </a:solidFill>
                <a:latin typeface="Calibri"/>
              </a:rPr>
              <a:t> 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s-MX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E942A4C-EDFF-4D68-8963-D4E43AED5537}" type="slidenum">
              <a:rPr b="0" lang="es-MX" sz="1200" spc="-1" strike="noStrike">
                <a:solidFill>
                  <a:srgbClr val="8b8b8b"/>
                </a:solidFill>
                <a:latin typeface="Calibri"/>
              </a:rPr>
              <a:t>2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s-MX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s-MX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MX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s-MX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MX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s-MX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s-MX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s-MX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MX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s-MX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magen 4" descr=""/>
          <p:cNvPicPr/>
          <p:nvPr/>
        </p:nvPicPr>
        <p:blipFill>
          <a:blip r:embed="rId1"/>
          <a:srcRect l="0" t="0" r="6072" b="0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n 4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n 4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7e6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ángulo 1"/>
          <p:cNvSpPr/>
          <p:nvPr/>
        </p:nvSpPr>
        <p:spPr>
          <a:xfrm>
            <a:off x="138240" y="371160"/>
            <a:ext cx="11657160" cy="5850000"/>
          </a:xfrm>
          <a:prstGeom prst="rect">
            <a:avLst/>
          </a:prstGeom>
          <a:solidFill>
            <a:schemeClr val="bg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s-ES" sz="6600" spc="-1" strike="noStrike">
                <a:solidFill>
                  <a:srgbClr val="ed7d31"/>
                </a:solidFill>
                <a:latin typeface="Adobe Caslon Pro Bold"/>
                <a:ea typeface="MS Mincho"/>
              </a:rPr>
              <a:t>Discurso de Servicio:</a:t>
            </a:r>
            <a:endParaRPr b="0" lang="en-US" sz="66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es-ES" sz="9600" spc="-1" strike="noStrike">
                <a:solidFill>
                  <a:srgbClr val="4472c4"/>
                </a:solidFill>
                <a:latin typeface="Calibri"/>
                <a:ea typeface="SimSun"/>
              </a:rPr>
              <a:t>Esté listo para predicar “las buenas noticias de la paz”</a:t>
            </a:r>
            <a:endParaRPr b="0" lang="en-US" sz="9600" spc="-1" strike="noStrike">
              <a:latin typeface="Arial"/>
            </a:endParaRPr>
          </a:p>
        </p:txBody>
      </p:sp>
      <p:sp>
        <p:nvSpPr>
          <p:cNvPr id="43" name="Conector recto 2"/>
          <p:cNvSpPr/>
          <p:nvPr/>
        </p:nvSpPr>
        <p:spPr>
          <a:xfrm>
            <a:off x="396360" y="1609560"/>
            <a:ext cx="10700640" cy="360"/>
          </a:xfrm>
          <a:prstGeom prst="line">
            <a:avLst/>
          </a:prstGeom>
          <a:ln w="57150">
            <a:solidFill>
              <a:srgbClr val="0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n 6" descr=""/>
          <p:cNvPicPr/>
          <p:nvPr/>
        </p:nvPicPr>
        <p:blipFill>
          <a:blip r:embed="rId1"/>
          <a:srcRect l="74749" t="0" r="0" b="0"/>
          <a:stretch/>
        </p:blipFill>
        <p:spPr>
          <a:xfrm>
            <a:off x="8542080" y="0"/>
            <a:ext cx="3702960" cy="6857640"/>
          </a:xfrm>
          <a:prstGeom prst="rect">
            <a:avLst/>
          </a:prstGeom>
          <a:ln w="0">
            <a:noFill/>
          </a:ln>
        </p:spPr>
      </p:pic>
      <p:pic>
        <p:nvPicPr>
          <p:cNvPr id="45" name="Imagen 2" descr=""/>
          <p:cNvPicPr/>
          <p:nvPr/>
        </p:nvPicPr>
        <p:blipFill>
          <a:blip r:embed="rId2"/>
          <a:srcRect l="23437" t="0" r="0" b="0"/>
          <a:stretch/>
        </p:blipFill>
        <p:spPr>
          <a:xfrm>
            <a:off x="0" y="0"/>
            <a:ext cx="8826480" cy="6857640"/>
          </a:xfrm>
          <a:prstGeom prst="rect">
            <a:avLst/>
          </a:prstGeom>
          <a:ln w="0">
            <a:noFill/>
          </a:ln>
        </p:spPr>
      </p:pic>
      <p:sp>
        <p:nvSpPr>
          <p:cNvPr id="46" name="CuadroTexto 5"/>
          <p:cNvSpPr/>
          <p:nvPr/>
        </p:nvSpPr>
        <p:spPr>
          <a:xfrm>
            <a:off x="5833800" y="117720"/>
            <a:ext cx="6238800" cy="740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90000" indent="-90000" algn="ctr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1" lang="es-MX" sz="4800" spc="-1" strike="noStrike">
                <a:solidFill>
                  <a:srgbClr val="fff2cc"/>
                </a:solidFill>
                <a:latin typeface="Arial Black"/>
                <a:ea typeface="SimSun"/>
              </a:rPr>
              <a:t>Significa estar preparados para entrar en acción, siempre listos para declarar las buenas nuevas del Reino de Dios en toda ocasión apropiada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47" name="Imagen 10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Imagen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n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n 4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pic>
        <p:nvPicPr>
          <p:cNvPr id="52" name="Imagen 1" descr=""/>
          <p:cNvPicPr/>
          <p:nvPr/>
        </p:nvPicPr>
        <p:blipFill>
          <a:blip r:embed="rId2"/>
          <a:srcRect l="45683" t="0" r="0" b="0"/>
          <a:stretch/>
        </p:blipFill>
        <p:spPr>
          <a:xfrm>
            <a:off x="5570280" y="0"/>
            <a:ext cx="662112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n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webextensions/taskpanes.xml><?xml version="1.0" encoding="utf-8"?>
<wetp:taskpanes xmlns:wetp="http://schemas.microsoft.com/office/webextensions/taskpanes/2010/11">
  <wetp:taskpane dockstate="right" visibility="0" width="438" row="8">
    <wetp:webextensionref xmlns:r="http://schemas.openxmlformats.org/officeDocument/2006/relationships" r:id="rId1"/>
  </wetp:taskpane>
  <wetp:taskpane dockstate="right" visibility="0" width="438" row="10">
    <wetp:webextensionref xmlns:r="http://schemas.openxmlformats.org/officeDocument/2006/relationships" r:id="rId2"/>
  </wetp:taskpane>
</wetp:taskpanes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2088</TotalTime>
  <Application>LibreOffice/7.3.7.2$Linux_X86_64 LibreOffice_project/30$Build-2</Application>
  <AppVersion>15.0000</AppVersion>
  <Words>39</Words>
  <Paragraphs>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2022-09-01T22:42:43Z</dcterms:created>
  <dc:creator>Héctor Alfredo Lázaro Padilla</dc:creator>
  <dc:description/>
  <dc:language>en-US</dc:language>
  <cp:lastModifiedBy/>
  <dcterms:modified xsi:type="dcterms:W3CDTF">2024-01-22T09:35:06Z</dcterms:modified>
  <cp:revision>25</cp:revision>
  <dc:subject/>
  <dc:title>Discurso Público  ¿Qué es la verdadera fe, y cómo se demuestra?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Panorámica</vt:lpwstr>
  </property>
  <property fmtid="{D5CDD505-2E9C-101B-9397-08002B2CF9AE}" pid="3" name="Slides">
    <vt:i4>13</vt:i4>
  </property>
</Properties>
</file>